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306" r:id="rId6"/>
    <p:sldId id="261" r:id="rId7"/>
    <p:sldId id="293" r:id="rId8"/>
    <p:sldId id="267" r:id="rId9"/>
    <p:sldId id="268" r:id="rId10"/>
    <p:sldId id="269" r:id="rId11"/>
    <p:sldId id="271" r:id="rId12"/>
  </p:sldIdLst>
  <p:sldSz cx="12192000" cy="6858000"/>
  <p:notesSz cx="12192000" cy="6858000"/>
  <p:custDataLst>
    <p:tags r:id="rId16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1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91"/>
        <p:guide pos="21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5.xml"/><Relationship Id="rId16" Type="http://schemas.openxmlformats.org/officeDocument/2006/relationships/image" Target="../media/image16.png"/><Relationship Id="rId15" Type="http://schemas.openxmlformats.org/officeDocument/2006/relationships/image" Target="../media/image15.jpeg"/><Relationship Id="rId14" Type="http://schemas.openxmlformats.org/officeDocument/2006/relationships/image" Target="../media/image14.png"/><Relationship Id="rId13" Type="http://schemas.openxmlformats.org/officeDocument/2006/relationships/image" Target="../media/image13.jpe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33.png"/><Relationship Id="rId10" Type="http://schemas.openxmlformats.org/officeDocument/2006/relationships/image" Target="../media/image3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41.png"/><Relationship Id="rId13" Type="http://schemas.openxmlformats.org/officeDocument/2006/relationships/image" Target="../media/image40.png"/><Relationship Id="rId12" Type="http://schemas.openxmlformats.org/officeDocument/2006/relationships/image" Target="../media/image39.png"/><Relationship Id="rId11" Type="http://schemas.openxmlformats.org/officeDocument/2006/relationships/image" Target="../media/image38.png"/><Relationship Id="rId10" Type="http://schemas.openxmlformats.org/officeDocument/2006/relationships/image" Target="../media/image37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45.png"/><Relationship Id="rId7" Type="http://schemas.openxmlformats.org/officeDocument/2006/relationships/image" Target="../media/image44.pn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6.pn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47.pn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204716" y="1406651"/>
              <a:ext cx="585977" cy="7871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092696" y="1406651"/>
              <a:ext cx="585977" cy="7871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269226" y="5918098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YaoC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hen Li</a:t>
            </a:r>
            <a:endParaRPr lang="en-US" sz="2400" b="1" spc="-2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95400" y="1659890"/>
            <a:ext cx="9266555" cy="873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0" algn="ctr" fontAlgn="auto">
              <a:lnSpc>
                <a:spcPct val="100000"/>
              </a:lnSpc>
              <a:spcBef>
                <a:spcPts val="0"/>
              </a:spcBef>
            </a:pP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Contextual Augmented Global Contrast for Multimodal Intent</a:t>
            </a:r>
            <a:r>
              <a:rPr lang="en-US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Recognition</a:t>
            </a:r>
            <a:endParaRPr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384030" y="5270500"/>
            <a:ext cx="212280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CVPR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 2024</a:t>
            </a:r>
            <a:endParaRPr lang="en-US" sz="1600"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463925" y="5029200"/>
            <a:ext cx="4467225" cy="832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None</a:t>
            </a:r>
            <a:endParaRPr sz="1600" spc="-4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  <a:tabLst>
                <a:tab pos="1327150" algn="l"/>
              </a:tabLst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4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7.11</a:t>
            </a:r>
            <a:r>
              <a:rPr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 </a:t>
            </a:r>
            <a:r>
              <a:rPr sz="1600" b="1" spc="140" dirty="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ChongQing</a:t>
            </a:r>
            <a:endParaRPr sz="1600">
              <a:latin typeface="Noto Sans Mono CJK HK"/>
              <a:cs typeface="Noto Sans Mono CJK HK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4400" y="2697480"/>
            <a:ext cx="10153015" cy="17405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1896" y="426719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010400" y="2057400"/>
            <a:ext cx="50927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(1)Existing methods tend to model the individual video independently, ignoring similarity information across videos.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086600" y="4038600"/>
            <a:ext cx="452691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(2)Existing contrastive learning methods ignore global information across videos, which often helps to capture richer features.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1296670"/>
            <a:ext cx="5998210" cy="52489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085" y="1198880"/>
            <a:ext cx="10196830" cy="54997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525" y="1493520"/>
            <a:ext cx="3764280" cy="41433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3600" y="2362200"/>
            <a:ext cx="4476115" cy="12446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3600" y="3581400"/>
            <a:ext cx="4684395" cy="4718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2600" y="1524000"/>
            <a:ext cx="8518525" cy="240855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00" y="4354830"/>
            <a:ext cx="4135755" cy="8686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8050" y="5257800"/>
            <a:ext cx="4355465" cy="84328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4455160"/>
            <a:ext cx="4636770" cy="56896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38800" y="5029200"/>
            <a:ext cx="5224145" cy="12096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200" y="1371600"/>
            <a:ext cx="5331460" cy="96202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2438400"/>
            <a:ext cx="5357495" cy="94170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7380" y="3530600"/>
            <a:ext cx="4356100" cy="42989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4114800"/>
            <a:ext cx="4592320" cy="141605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200" y="5791200"/>
            <a:ext cx="4853940" cy="83185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8600" y="1219200"/>
            <a:ext cx="6132195" cy="26543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77380" y="4177665"/>
            <a:ext cx="4494530" cy="113601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34200" y="5570855"/>
            <a:ext cx="4524375" cy="5346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1905000"/>
            <a:ext cx="5859145" cy="336296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1572260"/>
            <a:ext cx="5192395" cy="40551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9400" y="2057400"/>
            <a:ext cx="6717030" cy="37109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0" y="1143000"/>
            <a:ext cx="4398010" cy="54095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mIwM2JjMWMwMTlhZTg1ODk3MWZjODVlMzkxYjUyNjk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2207</Words>
  <Application>WPS 演示</Application>
  <PresentationFormat>On-screen Show (4:3)</PresentationFormat>
  <Paragraphs>142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Times New Roman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ChongqingUniversity  of Technology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浅﹃</cp:lastModifiedBy>
  <cp:revision>75</cp:revision>
  <dcterms:created xsi:type="dcterms:W3CDTF">2023-09-17T03:47:00Z</dcterms:created>
  <dcterms:modified xsi:type="dcterms:W3CDTF">2024-07-11T06:03:44Z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2023-09-01T08:00:00Z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2023-09-22T08:00:00Z</vt:filetime>
  </property>
  <property fmtid="{D5CDD505-2E9C-101B-9397-08002B2CF9AE}" pid="5" name="ICV">
    <vt:lpwstr>87A3FB96F83F4531B996A18E4022202D_13</vt:lpwstr>
  </property>
  <property fmtid="{D5CDD505-2E9C-101B-9397-08002B2CF9AE}" pid="6" name="KSOProductBuildVer">
    <vt:lpwstr>2052-12.1.0.16929</vt:lpwstr>
  </property>
</Properties>
</file>